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20" autoAdjust="0"/>
  </p:normalViewPr>
  <p:slideViewPr>
    <p:cSldViewPr snapToGrid="0">
      <p:cViewPr varScale="1">
        <p:scale>
          <a:sx n="72" d="100"/>
          <a:sy n="72" d="100"/>
        </p:scale>
        <p:origin x="11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18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502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59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972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80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11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201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009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43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788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33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245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171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285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6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41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88D2-238B-4EEB-B8A7-EDE1F8224B62}" type="datetimeFigureOut">
              <a:rPr lang="da-DK" smtClean="0"/>
              <a:t>21-02-2023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53DF2-721B-4D9B-9827-7AE405E96D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781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4009-09DE-4334-DAEF-304D43F73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Bestyrelsen beretning </a:t>
            </a:r>
            <a:br>
              <a:rPr lang="da-DK" dirty="0"/>
            </a:br>
            <a:r>
              <a:rPr lang="da-DK" dirty="0"/>
              <a:t>GF 2023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4C21702-D1F7-380D-C680-98FC2CC91C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Vestjysk Sports- og Terrænrideklub</a:t>
            </a:r>
          </a:p>
        </p:txBody>
      </p:sp>
    </p:spTree>
    <p:extLst>
      <p:ext uri="{BB962C8B-B14F-4D97-AF65-F5344CB8AC3E}">
        <p14:creationId xmlns:p14="http://schemas.microsoft.com/office/powerpoint/2010/main" val="159255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9641"/>
    </mc:Choice>
    <mc:Fallback>
      <p:transition advTm="96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0E176-0E2B-963B-D4BE-E256E749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7700"/>
          </a:xfrm>
        </p:spPr>
        <p:txBody>
          <a:bodyPr/>
          <a:lstStyle/>
          <a:p>
            <a:r>
              <a:rPr lang="da-DK" dirty="0"/>
              <a:t>Agility Staby, Tristan og Odin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8A37FD2-B193-0131-75BD-A7E5C66A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5" y="1438276"/>
            <a:ext cx="7851535" cy="5419724"/>
          </a:xfrm>
        </p:spPr>
      </p:pic>
    </p:spTree>
    <p:extLst>
      <p:ext uri="{BB962C8B-B14F-4D97-AF65-F5344CB8AC3E}">
        <p14:creationId xmlns:p14="http://schemas.microsoft.com/office/powerpoint/2010/main" val="236179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99348-21FB-35F0-5EC4-81C1F86E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5800"/>
          </a:xfrm>
        </p:spPr>
        <p:txBody>
          <a:bodyPr/>
          <a:lstStyle/>
          <a:p>
            <a:r>
              <a:rPr lang="da-DK" dirty="0"/>
              <a:t>Agility Staby, </a:t>
            </a:r>
            <a:r>
              <a:rPr lang="da-DK" dirty="0" err="1"/>
              <a:t>Pugsley</a:t>
            </a:r>
            <a:r>
              <a:rPr lang="da-DK" dirty="0"/>
              <a:t> og Inger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F9BF57F-FF88-180D-DD6C-DE886ED5A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483717"/>
            <a:ext cx="7381608" cy="5536207"/>
          </a:xfrm>
        </p:spPr>
      </p:pic>
    </p:spTree>
    <p:extLst>
      <p:ext uri="{BB962C8B-B14F-4D97-AF65-F5344CB8AC3E}">
        <p14:creationId xmlns:p14="http://schemas.microsoft.com/office/powerpoint/2010/main" val="193753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D7DB7-6DD7-A4E6-69C1-C9D4C218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1500"/>
          </a:xfrm>
        </p:spPr>
        <p:txBody>
          <a:bodyPr>
            <a:normAutofit fontScale="90000"/>
          </a:bodyPr>
          <a:lstStyle/>
          <a:p>
            <a:r>
              <a:rPr lang="da-DK" dirty="0"/>
              <a:t>Agility Staby, Annebeth og Magne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671826B-E851-F985-8D78-6CB3F2498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6" y="1295400"/>
            <a:ext cx="7812352" cy="5449529"/>
          </a:xfrm>
        </p:spPr>
      </p:pic>
    </p:spTree>
    <p:extLst>
      <p:ext uri="{BB962C8B-B14F-4D97-AF65-F5344CB8AC3E}">
        <p14:creationId xmlns:p14="http://schemas.microsoft.com/office/powerpoint/2010/main" val="125262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91579-B804-ECA9-5F0D-DFDA9F97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7419"/>
          </a:xfrm>
        </p:spPr>
        <p:txBody>
          <a:bodyPr/>
          <a:lstStyle/>
          <a:p>
            <a:r>
              <a:rPr lang="da-DK" dirty="0"/>
              <a:t>Agility Staby, Juliane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2AD21FE-053C-5D5F-D462-464DAE173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48" y="1347020"/>
            <a:ext cx="4740986" cy="5510980"/>
          </a:xfrm>
        </p:spPr>
      </p:pic>
    </p:spTree>
    <p:extLst>
      <p:ext uri="{BB962C8B-B14F-4D97-AF65-F5344CB8AC3E}">
        <p14:creationId xmlns:p14="http://schemas.microsoft.com/office/powerpoint/2010/main" val="305078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9D7EF-34DF-5865-FB1A-25E66E30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102"/>
          </a:xfrm>
        </p:spPr>
        <p:txBody>
          <a:bodyPr/>
          <a:lstStyle/>
          <a:p>
            <a:r>
              <a:rPr lang="da-DK" dirty="0"/>
              <a:t>Babyspring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9322EDD-0417-6A97-68CE-51062F68D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14" y="1401334"/>
            <a:ext cx="7327547" cy="5212117"/>
          </a:xfrm>
        </p:spPr>
      </p:pic>
    </p:spTree>
    <p:extLst>
      <p:ext uri="{BB962C8B-B14F-4D97-AF65-F5344CB8AC3E}">
        <p14:creationId xmlns:p14="http://schemas.microsoft.com/office/powerpoint/2010/main" val="53109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FA729-36BA-D8B2-1161-5A1461EB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102"/>
          </a:xfrm>
        </p:spPr>
        <p:txBody>
          <a:bodyPr/>
          <a:lstStyle/>
          <a:p>
            <a:r>
              <a:rPr lang="da-DK" dirty="0"/>
              <a:t>Babyspring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FB0A0D8-EEC2-770B-FE06-6CD89E7BB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6" y="1661148"/>
            <a:ext cx="6659777" cy="4994833"/>
          </a:xfrm>
        </p:spPr>
      </p:pic>
    </p:spTree>
    <p:extLst>
      <p:ext uri="{BB962C8B-B14F-4D97-AF65-F5344CB8AC3E}">
        <p14:creationId xmlns:p14="http://schemas.microsoft.com/office/powerpoint/2010/main" val="326722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65A31-D357-DE86-BE7C-F1E0DC41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Ridetur før sommerfest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1B01086-C605-DA1F-4EC3-9CC1579D4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87" y="1286540"/>
            <a:ext cx="7353279" cy="5401339"/>
          </a:xfrm>
        </p:spPr>
      </p:pic>
    </p:spTree>
    <p:extLst>
      <p:ext uri="{BB962C8B-B14F-4D97-AF65-F5344CB8AC3E}">
        <p14:creationId xmlns:p14="http://schemas.microsoft.com/office/powerpoint/2010/main" val="56806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41FED-4136-BC1D-A314-36360D2CB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5042"/>
          </a:xfrm>
        </p:spPr>
        <p:txBody>
          <a:bodyPr/>
          <a:lstStyle/>
          <a:p>
            <a:r>
              <a:rPr lang="da-DK" dirty="0"/>
              <a:t>Ridetur før sommerfest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B45C772-9E1E-A6FE-054A-5EDC0CE48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64" y="1254642"/>
            <a:ext cx="4165796" cy="5554397"/>
          </a:xfrm>
        </p:spPr>
      </p:pic>
    </p:spTree>
    <p:extLst>
      <p:ext uri="{BB962C8B-B14F-4D97-AF65-F5344CB8AC3E}">
        <p14:creationId xmlns:p14="http://schemas.microsoft.com/office/powerpoint/2010/main" val="190115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5362B-FD41-7395-381F-BC5ED295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5553"/>
          </a:xfrm>
        </p:spPr>
        <p:txBody>
          <a:bodyPr>
            <a:normAutofit fontScale="90000"/>
          </a:bodyPr>
          <a:lstStyle/>
          <a:p>
            <a:r>
              <a:rPr lang="da-DK" dirty="0"/>
              <a:t>Ridetur før sommerfest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572CBBC-374C-8E8A-1CC4-26D2770F9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0" y="1297172"/>
            <a:ext cx="3451288" cy="5465135"/>
          </a:xfrm>
        </p:spPr>
      </p:pic>
    </p:spTree>
    <p:extLst>
      <p:ext uri="{BB962C8B-B14F-4D97-AF65-F5344CB8AC3E}">
        <p14:creationId xmlns:p14="http://schemas.microsoft.com/office/powerpoint/2010/main" val="41103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B092C-301E-D5C1-59B6-E30FFFF7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36" y="343786"/>
            <a:ext cx="8596668" cy="772633"/>
          </a:xfrm>
        </p:spPr>
        <p:txBody>
          <a:bodyPr/>
          <a:lstStyle/>
          <a:p>
            <a:r>
              <a:rPr lang="da-DK" dirty="0"/>
              <a:t>Sommerfest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DF41B52-8CE1-59E8-C3E6-28D68A1F2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58" y="1302271"/>
            <a:ext cx="7219507" cy="5414631"/>
          </a:xfrm>
        </p:spPr>
      </p:pic>
    </p:spTree>
    <p:extLst>
      <p:ext uri="{BB962C8B-B14F-4D97-AF65-F5344CB8AC3E}">
        <p14:creationId xmlns:p14="http://schemas.microsoft.com/office/powerpoint/2010/main" val="367646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33C93-2E73-C6F6-01A0-9FBFD38D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Nytårstur Stråsø, Mette, Marianne, Annebeth, Anette, Maria, Cecilie, Randi, Bettina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B237991-C76D-E9F0-A8CB-9F8EA2A51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03970"/>
            <a:ext cx="6762750" cy="5072063"/>
          </a:xfrm>
        </p:spPr>
      </p:pic>
    </p:spTree>
    <p:extLst>
      <p:ext uri="{BB962C8B-B14F-4D97-AF65-F5344CB8AC3E}">
        <p14:creationId xmlns:p14="http://schemas.microsoft.com/office/powerpoint/2010/main" val="138986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6AFB7-5C43-AE9F-3D2C-996D7450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5163"/>
          </a:xfrm>
        </p:spPr>
        <p:txBody>
          <a:bodyPr/>
          <a:lstStyle/>
          <a:p>
            <a:r>
              <a:rPr lang="da-DK" dirty="0"/>
              <a:t>Sommerfest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346805D-7543-6D7D-D7EC-099275DD8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1541532"/>
            <a:ext cx="6918502" cy="5188877"/>
          </a:xfrm>
        </p:spPr>
      </p:pic>
    </p:spTree>
    <p:extLst>
      <p:ext uri="{BB962C8B-B14F-4D97-AF65-F5344CB8AC3E}">
        <p14:creationId xmlns:p14="http://schemas.microsoft.com/office/powerpoint/2010/main" val="269050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7E5D-9DF1-A516-DE7A-90D02EBF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0614"/>
          </a:xfrm>
        </p:spPr>
        <p:txBody>
          <a:bodyPr>
            <a:normAutofit fontScale="90000"/>
          </a:bodyPr>
          <a:lstStyle/>
          <a:p>
            <a:r>
              <a:rPr lang="da-DK" dirty="0"/>
              <a:t>Sommerfest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321A7E0-4D10-1A38-F58F-62B72BCB4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20" y="1265274"/>
            <a:ext cx="4138722" cy="5518298"/>
          </a:xfrm>
        </p:spPr>
      </p:pic>
    </p:spTree>
    <p:extLst>
      <p:ext uri="{BB962C8B-B14F-4D97-AF65-F5344CB8AC3E}">
        <p14:creationId xmlns:p14="http://schemas.microsoft.com/office/powerpoint/2010/main" val="209301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8CFFB-51CC-B5A4-D958-004F68EB1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r>
              <a:rPr lang="da-DK" dirty="0"/>
              <a:t>Agilitystævne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1ED6BF5-6989-E13B-C614-81AE53A84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26" y="1469734"/>
            <a:ext cx="7000056" cy="5250043"/>
          </a:xfrm>
        </p:spPr>
      </p:pic>
    </p:spTree>
    <p:extLst>
      <p:ext uri="{BB962C8B-B14F-4D97-AF65-F5344CB8AC3E}">
        <p14:creationId xmlns:p14="http://schemas.microsoft.com/office/powerpoint/2010/main" val="416312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5A4E2-A60A-88B9-3B3B-B9D6C60E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7572"/>
          </a:xfrm>
        </p:spPr>
        <p:txBody>
          <a:bodyPr/>
          <a:lstStyle/>
          <a:p>
            <a:r>
              <a:rPr lang="da-DK" dirty="0"/>
              <a:t>Agilitystævne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48C5488-05C8-5CA9-E27B-1AFB1C25C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70" y="1366095"/>
            <a:ext cx="7194948" cy="5396211"/>
          </a:xfrm>
        </p:spPr>
      </p:pic>
    </p:spTree>
    <p:extLst>
      <p:ext uri="{BB962C8B-B14F-4D97-AF65-F5344CB8AC3E}">
        <p14:creationId xmlns:p14="http://schemas.microsoft.com/office/powerpoint/2010/main" val="325577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DF0DB-9A66-A45C-D128-5AA15D60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0614"/>
          </a:xfrm>
        </p:spPr>
        <p:txBody>
          <a:bodyPr>
            <a:normAutofit fontScale="90000"/>
          </a:bodyPr>
          <a:lstStyle/>
          <a:p>
            <a:r>
              <a:rPr lang="da-DK" dirty="0"/>
              <a:t>Agilitystævne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91475E6-4D01-3673-963C-DEDB3ED93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1" y="1294336"/>
            <a:ext cx="4082901" cy="5443869"/>
          </a:xfrm>
        </p:spPr>
      </p:pic>
    </p:spTree>
    <p:extLst>
      <p:ext uri="{BB962C8B-B14F-4D97-AF65-F5344CB8AC3E}">
        <p14:creationId xmlns:p14="http://schemas.microsoft.com/office/powerpoint/2010/main" val="262290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B0455-E934-4DEE-6059-D5838333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5042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ED5AAB9-BB84-FCA4-766E-2C719D591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96" y="1392866"/>
            <a:ext cx="3943576" cy="5376677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C5A6E81-668F-40E0-B9E2-5721AC93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59" y="1392866"/>
            <a:ext cx="4754969" cy="53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826AC-6182-0257-A06C-C27A678B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4409"/>
          </a:xfrm>
        </p:spPr>
        <p:txBody>
          <a:bodyPr>
            <a:normAutofit fontScale="90000"/>
          </a:bodyPr>
          <a:lstStyle/>
          <a:p>
            <a:r>
              <a:rPr lang="da-DK" dirty="0"/>
              <a:t>Ridetur ved Mette G.J.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B959197-F713-C37B-947C-60C96737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37" y="1329070"/>
            <a:ext cx="4354926" cy="5403147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8FCD032-C80F-B2D9-9AA0-4A79D9F9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48" y="1244010"/>
            <a:ext cx="3734306" cy="55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6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D0EC5-DE1F-0AB7-FCF8-05A33173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0735"/>
          </a:xfrm>
        </p:spPr>
        <p:txBody>
          <a:bodyPr/>
          <a:lstStyle/>
          <a:p>
            <a:r>
              <a:rPr lang="da-DK" dirty="0"/>
              <a:t>TREC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E734C08-6882-0AEF-A72A-F2E48A6FF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0" y="1562986"/>
            <a:ext cx="9016408" cy="5071730"/>
          </a:xfrm>
        </p:spPr>
      </p:pic>
    </p:spTree>
    <p:extLst>
      <p:ext uri="{BB962C8B-B14F-4D97-AF65-F5344CB8AC3E}">
        <p14:creationId xmlns:p14="http://schemas.microsoft.com/office/powerpoint/2010/main" val="326428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DE024-BB00-58AA-0589-4672E33A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837"/>
          </a:xfrm>
        </p:spPr>
        <p:txBody>
          <a:bodyPr/>
          <a:lstStyle/>
          <a:p>
            <a:r>
              <a:rPr lang="da-DK" dirty="0"/>
              <a:t>Lyserød Ridetur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007EB97-4C12-CFD5-DA61-CB89BBEFE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6" y="1424764"/>
            <a:ext cx="7194408" cy="5395806"/>
          </a:xfrm>
        </p:spPr>
      </p:pic>
    </p:spTree>
    <p:extLst>
      <p:ext uri="{BB962C8B-B14F-4D97-AF65-F5344CB8AC3E}">
        <p14:creationId xmlns:p14="http://schemas.microsoft.com/office/powerpoint/2010/main" val="42875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5F770-2B21-B20E-77C8-88D3B6DD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4409"/>
          </a:xfrm>
        </p:spPr>
        <p:txBody>
          <a:bodyPr>
            <a:normAutofit fontScale="90000"/>
          </a:bodyPr>
          <a:lstStyle/>
          <a:p>
            <a:r>
              <a:rPr lang="da-DK" dirty="0"/>
              <a:t>Lyserød ridetur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35E9598-7F9A-D1CD-1E0F-F78F2F842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41" y="1339702"/>
            <a:ext cx="3939361" cy="5252483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90A39FB-76CC-D5B9-FC19-15180E367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44" y="1339702"/>
            <a:ext cx="3939362" cy="52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3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5DAB5-CCBA-3871-A849-94EFEE7E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375"/>
          </a:xfrm>
        </p:spPr>
        <p:txBody>
          <a:bodyPr/>
          <a:lstStyle/>
          <a:p>
            <a:r>
              <a:rPr lang="da-DK" dirty="0"/>
              <a:t>Nytårstur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9F5742C-F0FD-7101-6EA3-F0B3BC2A6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628775"/>
            <a:ext cx="7402091" cy="5213631"/>
          </a:xfrm>
        </p:spPr>
      </p:pic>
    </p:spTree>
    <p:extLst>
      <p:ext uri="{BB962C8B-B14F-4D97-AF65-F5344CB8AC3E}">
        <p14:creationId xmlns:p14="http://schemas.microsoft.com/office/powerpoint/2010/main" val="261913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E89D67-EF03-4ADD-E271-8FBB8EF20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8205"/>
          </a:xfrm>
        </p:spPr>
        <p:txBody>
          <a:bodyPr/>
          <a:lstStyle/>
          <a:p>
            <a:r>
              <a:rPr lang="da-DK" dirty="0"/>
              <a:t>Lyserød ridetur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8E245CD-FF88-19EB-5209-6357452FF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96" y="1584744"/>
            <a:ext cx="3925395" cy="5233862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E44ECF-7908-8DFF-243D-1676F34EB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14" y="1445621"/>
            <a:ext cx="4029739" cy="53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9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02F21-ADCA-6F5C-13D4-33FBBE54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9389"/>
          </a:xfrm>
        </p:spPr>
        <p:txBody>
          <a:bodyPr>
            <a:normAutofit fontScale="90000"/>
          </a:bodyPr>
          <a:lstStyle/>
          <a:p>
            <a:r>
              <a:rPr lang="da-DK" dirty="0"/>
              <a:t>Lyserød ridetur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2E4A67C-CFE9-158E-F0DA-26FB75821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33321"/>
            <a:ext cx="4074279" cy="5432373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4FDB7F5-387F-D902-341C-E4F0CDBC1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50" y="1168989"/>
            <a:ext cx="4209552" cy="56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D0654-BD69-767F-606C-26DDD771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307"/>
          </a:xfrm>
        </p:spPr>
        <p:txBody>
          <a:bodyPr/>
          <a:lstStyle/>
          <a:p>
            <a:r>
              <a:rPr lang="da-DK" dirty="0"/>
              <a:t>Lyserød ridetur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A0FB259-032D-EE17-2995-9D54D0A69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17727"/>
            <a:ext cx="4080203" cy="5440273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35D1E62-0105-2A20-922B-3F847439D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417731"/>
            <a:ext cx="4080202" cy="54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0991A-8166-1128-CF6A-EA3BA210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307"/>
          </a:xfrm>
        </p:spPr>
        <p:txBody>
          <a:bodyPr/>
          <a:lstStyle/>
          <a:p>
            <a:r>
              <a:rPr lang="da-DK" dirty="0"/>
              <a:t>Ridetur hos Marion i Dollerup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CD62FDF-DCD8-0C85-200F-64D17C1BC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33820"/>
            <a:ext cx="3967953" cy="5290605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DBD80A5-E8B1-FD13-B6F7-0C812B2C8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3" y="1533820"/>
            <a:ext cx="3967954" cy="52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2CF5A-EC6B-4A79-06BD-B2AA9025A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307"/>
          </a:xfrm>
        </p:spPr>
        <p:txBody>
          <a:bodyPr/>
          <a:lstStyle/>
          <a:p>
            <a:r>
              <a:rPr lang="da-DK" dirty="0"/>
              <a:t>Ridetur hos Marion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BEDE968-EA17-F630-5AB8-D70D179E9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6" y="2052085"/>
            <a:ext cx="5745224" cy="4308918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E7376C1-E5B0-EF79-AB4A-80AE187B8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5907"/>
            <a:ext cx="3957527" cy="52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7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DAE31-30A2-E799-3D7D-8A3AC030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7572"/>
          </a:xfrm>
        </p:spPr>
        <p:txBody>
          <a:bodyPr/>
          <a:lstStyle/>
          <a:p>
            <a:r>
              <a:rPr lang="da-DK" dirty="0"/>
              <a:t>Juletur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2643950-C977-6D6F-47BC-B0F5D7C46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29" y="1594884"/>
            <a:ext cx="8759033" cy="4447141"/>
          </a:xfrm>
        </p:spPr>
      </p:pic>
    </p:spTree>
    <p:extLst>
      <p:ext uri="{BB962C8B-B14F-4D97-AF65-F5344CB8AC3E}">
        <p14:creationId xmlns:p14="http://schemas.microsoft.com/office/powerpoint/2010/main" val="395355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CE04F-672A-9ABF-EF0F-F91D469A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3265"/>
          </a:xfrm>
        </p:spPr>
        <p:txBody>
          <a:bodyPr/>
          <a:lstStyle/>
          <a:p>
            <a:r>
              <a:rPr lang="da-DK" dirty="0"/>
              <a:t>Juletur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0D79F47-0214-385D-2597-866778BCC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5" y="1445812"/>
            <a:ext cx="7123813" cy="5342860"/>
          </a:xfrm>
        </p:spPr>
      </p:pic>
    </p:spTree>
    <p:extLst>
      <p:ext uri="{BB962C8B-B14F-4D97-AF65-F5344CB8AC3E}">
        <p14:creationId xmlns:p14="http://schemas.microsoft.com/office/powerpoint/2010/main" val="289916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D48BB-7CE1-49DD-048C-3E6097F9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7572"/>
          </a:xfrm>
        </p:spPr>
        <p:txBody>
          <a:bodyPr/>
          <a:lstStyle/>
          <a:p>
            <a:r>
              <a:rPr lang="da-DK" dirty="0"/>
              <a:t>Juletur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C694E90-D106-993F-A560-2D66B5917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71" y="1626781"/>
            <a:ext cx="6819015" cy="5114261"/>
          </a:xfrm>
        </p:spPr>
      </p:pic>
    </p:spTree>
    <p:extLst>
      <p:ext uri="{BB962C8B-B14F-4D97-AF65-F5344CB8AC3E}">
        <p14:creationId xmlns:p14="http://schemas.microsoft.com/office/powerpoint/2010/main" val="215988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B2659-58CD-8F5D-0334-3A7A643A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r>
              <a:rPr lang="da-DK" dirty="0"/>
              <a:t>Juletur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E4A04EF-F054-DAAD-9BB6-9CB7F0E4D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7" y="1589352"/>
            <a:ext cx="6677245" cy="5007934"/>
          </a:xfrm>
        </p:spPr>
      </p:pic>
    </p:spTree>
    <p:extLst>
      <p:ext uri="{BB962C8B-B14F-4D97-AF65-F5344CB8AC3E}">
        <p14:creationId xmlns:p14="http://schemas.microsoft.com/office/powerpoint/2010/main" val="178626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5EEA7-D6BF-1A16-97D8-7ACA42F3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3777"/>
          </a:xfrm>
        </p:spPr>
        <p:txBody>
          <a:bodyPr>
            <a:normAutofit fontScale="90000"/>
          </a:bodyPr>
          <a:lstStyle/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7AC11CC-D8BA-3AEB-8A83-25C963661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1389916"/>
            <a:ext cx="7070651" cy="5088401"/>
          </a:xfrm>
          <a:prstGeom prst="rect">
            <a:avLst/>
          </a:prstGeom>
        </p:spPr>
      </p:pic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42E762A-6B76-E4D1-1A58-D225419A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308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28833-5A22-8D9A-6A50-CA032DE6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6275"/>
          </a:xfrm>
        </p:spPr>
        <p:txBody>
          <a:bodyPr/>
          <a:lstStyle/>
          <a:p>
            <a:r>
              <a:rPr lang="da-DK" dirty="0"/>
              <a:t>Nytårstur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1000CF8-E4A5-F658-DA79-30D95A85A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285876"/>
            <a:ext cx="8251225" cy="5572124"/>
          </a:xfrm>
        </p:spPr>
      </p:pic>
    </p:spTree>
    <p:extLst>
      <p:ext uri="{BB962C8B-B14F-4D97-AF65-F5344CB8AC3E}">
        <p14:creationId xmlns:p14="http://schemas.microsoft.com/office/powerpoint/2010/main" val="291891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9E5AF-7589-B371-8727-BA9BFA95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2772"/>
            <a:ext cx="8596668" cy="744279"/>
          </a:xfrm>
        </p:spPr>
        <p:txBody>
          <a:bodyPr>
            <a:normAutofit/>
          </a:bodyPr>
          <a:lstStyle/>
          <a:p>
            <a:r>
              <a:rPr lang="da-DK" dirty="0"/>
              <a:t>Juletur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D53D077-BE85-8D62-7724-54A735FFB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" y="1264684"/>
            <a:ext cx="4164436" cy="5552583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B654289-7CB0-471C-D9FD-F559CF476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99" y="1264683"/>
            <a:ext cx="4164435" cy="555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3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92A19-A1D0-DD5E-B950-A9BD88F3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1367"/>
          </a:xfrm>
        </p:spPr>
        <p:txBody>
          <a:bodyPr/>
          <a:lstStyle/>
          <a:p>
            <a:r>
              <a:rPr lang="da-DK" dirty="0"/>
              <a:t>Juletur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A40167-76EC-FED9-ECED-E5EB2616B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08" y="1509823"/>
            <a:ext cx="6900278" cy="5175209"/>
          </a:xfrm>
        </p:spPr>
      </p:pic>
    </p:spTree>
    <p:extLst>
      <p:ext uri="{BB962C8B-B14F-4D97-AF65-F5344CB8AC3E}">
        <p14:creationId xmlns:p14="http://schemas.microsoft.com/office/powerpoint/2010/main" val="136519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9E48-9B8E-DA18-B9BE-BAC1D238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3425"/>
          </a:xfrm>
        </p:spPr>
        <p:txBody>
          <a:bodyPr/>
          <a:lstStyle/>
          <a:p>
            <a:r>
              <a:rPr lang="da-DK" dirty="0"/>
              <a:t>Nytårstur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13C043B-6707-AF1B-C2E3-57ECA45EB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160588"/>
            <a:ext cx="6211093" cy="4658320"/>
          </a:xfrm>
        </p:spPr>
      </p:pic>
    </p:spTree>
    <p:extLst>
      <p:ext uri="{BB962C8B-B14F-4D97-AF65-F5344CB8AC3E}">
        <p14:creationId xmlns:p14="http://schemas.microsoft.com/office/powerpoint/2010/main" val="231183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28946-B318-715E-6A99-9DF65BAAE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93ADF4-8A6B-91E8-6CBA-D09A4921A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6166428-6924-887D-6C2D-BBCE66EB0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1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122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CE03F-2680-443D-7735-5B41AEC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375"/>
          </a:xfrm>
        </p:spPr>
        <p:txBody>
          <a:bodyPr/>
          <a:lstStyle/>
          <a:p>
            <a:r>
              <a:rPr lang="da-DK" dirty="0"/>
              <a:t>Agility Staby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61C4298-D06C-2F37-12B7-969908CBE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395226"/>
            <a:ext cx="7058025" cy="5167499"/>
          </a:xfrm>
        </p:spPr>
      </p:pic>
    </p:spTree>
    <p:extLst>
      <p:ext uri="{BB962C8B-B14F-4D97-AF65-F5344CB8AC3E}">
        <p14:creationId xmlns:p14="http://schemas.microsoft.com/office/powerpoint/2010/main" val="107803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8BD27-CB70-D58E-D1AA-E083010D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8650"/>
          </a:xfrm>
        </p:spPr>
        <p:txBody>
          <a:bodyPr>
            <a:normAutofit fontScale="90000"/>
          </a:bodyPr>
          <a:lstStyle/>
          <a:p>
            <a:r>
              <a:rPr lang="da-DK" dirty="0"/>
              <a:t>Agility </a:t>
            </a:r>
            <a:r>
              <a:rPr lang="da-DK" dirty="0" err="1"/>
              <a:t>staby</a:t>
            </a:r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F738E9B-6A55-7565-67D0-751093279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2028825"/>
            <a:ext cx="6394183" cy="4829175"/>
          </a:xfrm>
        </p:spPr>
      </p:pic>
    </p:spTree>
    <p:extLst>
      <p:ext uri="{BB962C8B-B14F-4D97-AF65-F5344CB8AC3E}">
        <p14:creationId xmlns:p14="http://schemas.microsoft.com/office/powerpoint/2010/main" val="68691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181B0-18AD-D8F3-6EEA-83319B72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7700"/>
          </a:xfrm>
        </p:spPr>
        <p:txBody>
          <a:bodyPr/>
          <a:lstStyle/>
          <a:p>
            <a:r>
              <a:rPr lang="da-DK" dirty="0"/>
              <a:t>Agility Staby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DCD9362-286B-46D3-A75C-C2104B039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0" y="1381126"/>
            <a:ext cx="3495674" cy="5381624"/>
          </a:xfrm>
        </p:spPr>
      </p:pic>
    </p:spTree>
    <p:extLst>
      <p:ext uri="{BB962C8B-B14F-4D97-AF65-F5344CB8AC3E}">
        <p14:creationId xmlns:p14="http://schemas.microsoft.com/office/powerpoint/2010/main" val="100203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"/>
    </mc:Choice>
    <mc:Fallback>
      <p:transition advTm="1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</TotalTime>
  <Words>107</Words>
  <Application>Microsoft Office PowerPoint</Application>
  <PresentationFormat>Widescreen</PresentationFormat>
  <Paragraphs>39</Paragraphs>
  <Slides>41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41</vt:i4>
      </vt:variant>
    </vt:vector>
  </HeadingPairs>
  <TitlesOfParts>
    <vt:vector size="45" baseType="lpstr">
      <vt:lpstr>Arial</vt:lpstr>
      <vt:lpstr>Trebuchet MS</vt:lpstr>
      <vt:lpstr>Wingdings 3</vt:lpstr>
      <vt:lpstr>Facet</vt:lpstr>
      <vt:lpstr>Bestyrelsen beretning  GF 2023</vt:lpstr>
      <vt:lpstr>Nytårstur Stråsø, Mette, Marianne, Annebeth, Anette, Maria, Cecilie, Randi, Bettina</vt:lpstr>
      <vt:lpstr>Nytårstur</vt:lpstr>
      <vt:lpstr>Nytårstur</vt:lpstr>
      <vt:lpstr>Nytårstur</vt:lpstr>
      <vt:lpstr>PowerPoint-præsentation</vt:lpstr>
      <vt:lpstr>Agility Staby</vt:lpstr>
      <vt:lpstr>Agility staby</vt:lpstr>
      <vt:lpstr>Agility Staby</vt:lpstr>
      <vt:lpstr>Agility Staby, Tristan og Odin</vt:lpstr>
      <vt:lpstr>Agility Staby, Pugsley og Inger</vt:lpstr>
      <vt:lpstr>Agility Staby, Annebeth og Magne</vt:lpstr>
      <vt:lpstr>Agility Staby, Juliane</vt:lpstr>
      <vt:lpstr>Babyspring</vt:lpstr>
      <vt:lpstr>Babyspring</vt:lpstr>
      <vt:lpstr>Ridetur før sommerfest</vt:lpstr>
      <vt:lpstr>Ridetur før sommerfest</vt:lpstr>
      <vt:lpstr>Ridetur før sommerfest</vt:lpstr>
      <vt:lpstr>Sommerfest</vt:lpstr>
      <vt:lpstr>Sommerfest</vt:lpstr>
      <vt:lpstr>Sommerfest</vt:lpstr>
      <vt:lpstr>Agilitystævne</vt:lpstr>
      <vt:lpstr>Agilitystævne</vt:lpstr>
      <vt:lpstr>Agilitystævne</vt:lpstr>
      <vt:lpstr>PowerPoint-præsentation</vt:lpstr>
      <vt:lpstr>Ridetur ved Mette G.J.</vt:lpstr>
      <vt:lpstr>TREC </vt:lpstr>
      <vt:lpstr>Lyserød Ridetur</vt:lpstr>
      <vt:lpstr>Lyserød ridetur</vt:lpstr>
      <vt:lpstr>Lyserød ridetur</vt:lpstr>
      <vt:lpstr>Lyserød ridetur</vt:lpstr>
      <vt:lpstr>Lyserød ridetur</vt:lpstr>
      <vt:lpstr>Ridetur hos Marion i Dollerup</vt:lpstr>
      <vt:lpstr>Ridetur hos Marion</vt:lpstr>
      <vt:lpstr>Juletur</vt:lpstr>
      <vt:lpstr>Juletur</vt:lpstr>
      <vt:lpstr>Juletur</vt:lpstr>
      <vt:lpstr>Juletur</vt:lpstr>
      <vt:lpstr>PowerPoint-præsentation</vt:lpstr>
      <vt:lpstr>Juletur</vt:lpstr>
      <vt:lpstr>Juletur</vt:lpstr>
    </vt:vector>
  </TitlesOfParts>
  <Company>Cheminova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Bestyrelsen beretning  GF 2023</dc:title>
  <dc:creator>Kim Lundkvist</dc:creator>
  <cp:lastModifiedBy>Kim Lundkvist</cp:lastModifiedBy>
  <cp:revision>5</cp:revision>
  <dcterms:created xsi:type="dcterms:W3CDTF">2023-02-15T20:03:00Z</dcterms:created>
  <dcterms:modified xsi:type="dcterms:W3CDTF">2023-02-21T13:09:59Z</dcterms:modified>
</cp:coreProperties>
</file>